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Quattrocento Sans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S+RgVUzMlNDZGMlK23vMuSOYJ+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b916d4345_3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g1eb916d4345_3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eb916d4345_3_1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g1eb916d4345_3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a1ed61aaad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g2a1ed61aaa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eb916d4345_3_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eb916d4345_3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eb916d4345_3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1eb916d4345_3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ec3561f7f3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g1ec3561f7f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b916d4345_3_1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9" name="Google Shape;129;g1eb916d4345_3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eb916d4345_3_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g1eb916d4345_3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a1d5755581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g2a1d575558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a2ada22573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" name="Google Shape;150;g2a2ada22573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 rot="5400000">
            <a:off x="4623600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629841" y="1681163"/>
            <a:ext cx="38682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629841" y="2505075"/>
            <a:ext cx="38682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ana.vasconcelos@tre-rn.jus.br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lener.galinari@tre-mt.jus.br" TargetMode="External"/><Relationship Id="rId12" Type="http://schemas.openxmlformats.org/officeDocument/2006/relationships/hyperlink" Target="mailto:ferdy.fernandes@tre-to.jus.b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atricia.marques@tre-es.jus.br" TargetMode="External"/><Relationship Id="rId11" Type="http://schemas.openxmlformats.org/officeDocument/2006/relationships/hyperlink" Target="mailto:maria.castro@tre-to.jus.br" TargetMode="External"/><Relationship Id="rId5" Type="http://schemas.openxmlformats.org/officeDocument/2006/relationships/hyperlink" Target="mailto:kccosta@tre-ba.jus.br" TargetMode="External"/><Relationship Id="rId10" Type="http://schemas.openxmlformats.org/officeDocument/2006/relationships/hyperlink" Target="mailto:zita@tre-to.jus.br" TargetMode="External"/><Relationship Id="rId4" Type="http://schemas.openxmlformats.org/officeDocument/2006/relationships/hyperlink" Target="mailto:ommadureira@tre-ba.jus.br" TargetMode="External"/><Relationship Id="rId9" Type="http://schemas.openxmlformats.org/officeDocument/2006/relationships/hyperlink" Target="mailto:sandra.zanon@tre-sc.jus.b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rive.google.com/open?id=1Y1H5-2DzPE__BYP3hiNLRq_KjQJHB_0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bi.tre-to.jus.br/hub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g1eb916d4345_3_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" y="-81390"/>
            <a:ext cx="9252521" cy="6939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g1eb916d4345_3_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909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1eb916d4345_3_133"/>
          <p:cNvSpPr txBox="1"/>
          <p:nvPr/>
        </p:nvSpPr>
        <p:spPr>
          <a:xfrm>
            <a:off x="182100" y="2086850"/>
            <a:ext cx="8779800" cy="28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Contatos</a:t>
            </a: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TRE-BA: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ommadureira@tre-ba.jus.br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kccosta@tre-ba.jus.br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TRE-ES: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patricia.marques@tre-es.jus.br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TRE-MT: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lener.galinari@tre-mt.jus.br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TRE-RN: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ana.vasconcelos@tre-rn.jus.br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TRE-SC: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sandra.zanon@tre-sc.jus.br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TRE-TO: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zita@tre-to.jus.br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maria.castro@tre-to.jus.br</a:t>
            </a:r>
            <a:r>
              <a:rPr lang="pt-B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pt-BR" sz="1800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ferdy.fernandes@tre-to.jus.br</a:t>
            </a:r>
            <a:endParaRPr sz="1300"/>
          </a:p>
        </p:txBody>
      </p:sp>
      <p:sp>
        <p:nvSpPr>
          <p:cNvPr id="161" name="Google Shape;161;g1eb916d4345_3_133"/>
          <p:cNvSpPr txBox="1"/>
          <p:nvPr/>
        </p:nvSpPr>
        <p:spPr>
          <a:xfrm>
            <a:off x="5375900" y="5113025"/>
            <a:ext cx="2857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Muito Obrigada!!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g2a1ed61aaad_0_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909801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2a1ed61aaad_0_20"/>
          <p:cNvSpPr txBox="1"/>
          <p:nvPr/>
        </p:nvSpPr>
        <p:spPr>
          <a:xfrm>
            <a:off x="182100" y="2086850"/>
            <a:ext cx="8779800" cy="3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Comece fazendo o que é necessário, depois o que for possível, e de repente você estará fazendo o impossível.</a:t>
            </a: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São Francisco de Assis</a:t>
            </a: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1"/>
          <p:cNvSpPr txBox="1"/>
          <p:nvPr/>
        </p:nvSpPr>
        <p:spPr>
          <a:xfrm>
            <a:off x="212400" y="1980150"/>
            <a:ext cx="87192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EVOLUÇÃO DAS ZONAS ELEITORAIS</a:t>
            </a: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Conhecendo as Zonas Eleitorais e seus Municípios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Trabalho Colaborativo 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8375" y="4329953"/>
            <a:ext cx="1819518" cy="65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1"/>
          <p:cNvPicPr preferRelativeResize="0"/>
          <p:nvPr/>
        </p:nvPicPr>
        <p:blipFill rotWithShape="1">
          <a:blip r:embed="rId5">
            <a:alphaModFix/>
          </a:blip>
          <a:srcRect t="3626" b="3635"/>
          <a:stretch/>
        </p:blipFill>
        <p:spPr>
          <a:xfrm>
            <a:off x="2742681" y="4213550"/>
            <a:ext cx="2144823" cy="76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1"/>
          <p:cNvPicPr preferRelativeResize="0"/>
          <p:nvPr/>
        </p:nvPicPr>
        <p:blipFill rotWithShape="1">
          <a:blip r:embed="rId6">
            <a:alphaModFix/>
          </a:blip>
          <a:srcRect t="3908" b="3917"/>
          <a:stretch/>
        </p:blipFill>
        <p:spPr>
          <a:xfrm>
            <a:off x="1382591" y="5041625"/>
            <a:ext cx="2144823" cy="76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1"/>
          <p:cNvPicPr preferRelativeResize="0"/>
          <p:nvPr/>
        </p:nvPicPr>
        <p:blipFill rotWithShape="1">
          <a:blip r:embed="rId7">
            <a:alphaModFix/>
          </a:blip>
          <a:srcRect t="7294" b="7294"/>
          <a:stretch/>
        </p:blipFill>
        <p:spPr>
          <a:xfrm>
            <a:off x="6915351" y="5041625"/>
            <a:ext cx="2144823" cy="767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1"/>
          <p:cNvGrpSpPr/>
          <p:nvPr/>
        </p:nvGrpSpPr>
        <p:grpSpPr>
          <a:xfrm>
            <a:off x="5890875" y="4329953"/>
            <a:ext cx="1883975" cy="727147"/>
            <a:chOff x="6576675" y="4329953"/>
            <a:chExt cx="1883975" cy="727147"/>
          </a:xfrm>
        </p:grpSpPr>
        <p:pic>
          <p:nvPicPr>
            <p:cNvPr id="100" name="Google Shape;100;p1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576675" y="4329953"/>
              <a:ext cx="1819518" cy="6509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" name="Google Shape;101;p11"/>
            <p:cNvSpPr txBox="1"/>
            <p:nvPr/>
          </p:nvSpPr>
          <p:spPr>
            <a:xfrm>
              <a:off x="8067050" y="4767575"/>
              <a:ext cx="279300" cy="2133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11"/>
            <p:cNvSpPr txBox="1"/>
            <p:nvPr/>
          </p:nvSpPr>
          <p:spPr>
            <a:xfrm>
              <a:off x="7990850" y="4626000"/>
              <a:ext cx="4698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6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MT</a:t>
              </a:r>
              <a:endParaRPr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3" name="Google Shape;103;p1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74173" y="5158025"/>
            <a:ext cx="652326" cy="650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1"/>
          <p:cNvSpPr txBox="1"/>
          <p:nvPr/>
        </p:nvSpPr>
        <p:spPr>
          <a:xfrm>
            <a:off x="4977375" y="5079600"/>
            <a:ext cx="11601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Tribunal </a:t>
            </a:r>
            <a:endParaRPr sz="1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Regional</a:t>
            </a:r>
            <a:endParaRPr sz="1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1"/>
          <p:cNvSpPr txBox="1"/>
          <p:nvPr/>
        </p:nvSpPr>
        <p:spPr>
          <a:xfrm>
            <a:off x="4977375" y="5506225"/>
            <a:ext cx="14400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Eleitoral-SC 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1eb916d4345_3_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1eb916d4345_3_109"/>
          <p:cNvSpPr txBox="1"/>
          <p:nvPr/>
        </p:nvSpPr>
        <p:spPr>
          <a:xfrm>
            <a:off x="333625" y="3131800"/>
            <a:ext cx="77079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Apresentação: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Zonas Eleitorais são responsáveis por executar o objetivo final da Justiça Eleitoral, qual seja garantir o acesso do cidadão ao sufrágio universal.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Nada mais justo, portanto, que cada Zona Eleitoral tenha sua história contada e preservada para informar.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1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g1eb916d4345_3_109"/>
          <p:cNvSpPr txBox="1"/>
          <p:nvPr/>
        </p:nvSpPr>
        <p:spPr>
          <a:xfrm>
            <a:off x="1623900" y="1601950"/>
            <a:ext cx="6018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Quattrocento Sans"/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Maria Zita Rodrigues Vilela Dias (TRE-TO)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Maria José Brito Castro (TRE - TO)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g1eb916d4345_3_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1eb916d4345_3_98"/>
          <p:cNvSpPr txBox="1"/>
          <p:nvPr/>
        </p:nvSpPr>
        <p:spPr>
          <a:xfrm>
            <a:off x="2190200" y="1584625"/>
            <a:ext cx="5394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Ana Paula Vasconcelos (TRE - RN)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1eb916d4345_3_98"/>
          <p:cNvSpPr txBox="1"/>
          <p:nvPr/>
        </p:nvSpPr>
        <p:spPr>
          <a:xfrm>
            <a:off x="1474875" y="3576450"/>
            <a:ext cx="6684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Projeto Evolução das Zonas Eleitorais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g1ec3561f7f3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g1ec3561f7f3_1_0"/>
          <p:cNvSpPr txBox="1"/>
          <p:nvPr/>
        </p:nvSpPr>
        <p:spPr>
          <a:xfrm>
            <a:off x="0" y="2044450"/>
            <a:ext cx="9062400" cy="398670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representantes das unidades de memória dos tribunais Bahia, Ceará, Mato Grosso, Rio Grande do Norte, Santa Catarina e Tocantins, reuniram-se no dia 16/08/2023, através de videoconferência, para apresentação do escopo do projeto, visando alinhar as etapas a serem desenvolvidas;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partir desse momento, foi apresentado o projeto à alta gestão do TRE-TO e aprovado para compor o Plano Diretor Judiciário - PDJUD/SJI - Gestão 2023-2025;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equipe da Seção de Biblioteca, Memória e Arquivo - SEBIA/COGIN, elaborou o PGP, através de SEI, que atualmente é alimentado no GPWeb - Grandes Planos Web, mas que será migrado para o Monday, nova ferramenta avançada de trabalho;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iniciou-se as pesquisas quanto às bandeiras dos municípios, leis orgânicas e hinos, chegamos a mandar e-mail e ligar para algumas prefeituras solicitando esses dados, como não obtivemos resposta de todos, solicitamos ajuda dos chefes dos cartórios;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pesquisa no primeiro processo físico de rezoneamento nº 78/1989, as zonas eleitorais após a criação do estado Tocantins e os dados do eleitorado antes da divisão do estado. Nos atos normativos,  processos, documentos, referentes a criação, desmembramento, extinção e renumeração das Zonas Eleitorais;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enviamos um SEI para a ASCOM solicitando a confecção de banner com a bandeira de cada município em virtude da resolução das imagens;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dados atuais encontramos no sistema </a:t>
            </a:r>
            <a:r>
              <a:rPr lang="pt-BR" sz="13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QLIK Sense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qualquer informação do TRE, que são dados públicos, estão disponíveis nessa ferramenta. Como exemplo podemos citar o eleitorado da zona e de cada município, juízes, promotores, servidores (efetivos e requisitados/ativos e inativos);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informações demográficas, populacional etc., encontramos no site do IBGE.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1ec3561f7f3_1_0"/>
          <p:cNvSpPr txBox="1"/>
          <p:nvPr/>
        </p:nvSpPr>
        <p:spPr>
          <a:xfrm>
            <a:off x="1507325" y="1313550"/>
            <a:ext cx="59628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Quattrocento Sans"/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Maria Zita Rodrigues Vilela Dias (TRE-TO)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Maria José Brito Castro (TRE-TO)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g1eb916d4345_3_1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1eb916d4345_3_115"/>
          <p:cNvSpPr txBox="1"/>
          <p:nvPr/>
        </p:nvSpPr>
        <p:spPr>
          <a:xfrm>
            <a:off x="0" y="2071950"/>
            <a:ext cx="9144000" cy="39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Esse trabalho colaborativo busca registrar e organizar uma importante parte da história da Justiça Eleitoral baiana, sendo de grande utilidade para pesquisadores, servidores e o público em geral, que tenham interesse na história da configuração das Zonas Eleitorais da Bahia ao longo dos anos e dos municípios.  O processo de coleta e organização das informações: 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1ª etapa, envolveu a pesquisa de normativos e documentos diversos, referentes a criação, desmembramento, extinção e renumeração das Zonas Eleitorais. Foram localizados no próprio acervo do Arquivo do TRE-BA vasta documentação referente à criação de Zonas Eleitorais de diversos Estados da Federação, e pudemos também ajudar outros colegas em seus esforços de reunir informações referentes aos seus Regionais, o que para nós foi igualmente gratificante.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■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Contamos com a valiosa colaboração do colega Daniel Galuch, do TRE-PR e do geógrafo Carlos Henrique da Graça, que contribuíram com mapas da Bahia elaborados por eles, com a divisão dos então chamados distritos eleitorais baianos, desde o século XIX e disponibilização de   documentos relacionados às Zonas Eleitorais da Bahia, até o ano de 1993, cobrindo assim a lacuna que tínhamos anterior ao ano de 1997).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2ª etapa, ainda em andamento, diz respeito à história de cada município baiano. Fase atual: Revisão final da história dos municípios.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3ª etapa, será informações sobre cada Zona Eleitoral no que se refere ao seu histórico particular, composição de seu quadro funcional, dos juízes e promotores desde a criação de cada zona.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uma empreitada bastante desafiadora, mas muito rica!”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1eb916d4345_3_115"/>
          <p:cNvSpPr txBox="1"/>
          <p:nvPr/>
        </p:nvSpPr>
        <p:spPr>
          <a:xfrm>
            <a:off x="1039050" y="1345650"/>
            <a:ext cx="7065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Kátia Cristina Isaias Guttemberg da Costa (TRE-BA)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Osnir Mendes Madureira (TRE - BA)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g1eb916d4345_3_1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37625"/>
            <a:ext cx="9144000" cy="689562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1eb916d4345_3_121"/>
          <p:cNvSpPr txBox="1"/>
          <p:nvPr/>
        </p:nvSpPr>
        <p:spPr>
          <a:xfrm>
            <a:off x="333625" y="2449150"/>
            <a:ext cx="8399100" cy="35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equipe da Biblioteca, Memória e Arquivo  - SBAM/CGI, apresentou ao  TRE-ES o trabalho colaborativo ressaltando que o mesmo vai nos permitir entender como os registros e eventos passados contribuíram para o avanço das zonas eleitorais, levando em consideração os contextos sociais, políticos e culturais da época;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Frisou que o resgate da história da evolução das zonas eleitorais é fundamental para a preservação e valorização da Memória da Justiça Eleitoral do Espírito Santo e a justiça eleitoral de cada estado que aderir;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Destacou que não é apenas um trabalho de preservação da memória, mas também contribui  para a construção de uma sociedade mais consciente e uma democracia mais forte;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Informou que a execução está dividida em três etapas: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1º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pesquisa de documentos históricos acerca da criação, desmembramento, extinção e renumeração das zonas eleitorais;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2º 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levantamento histórico e curiosidades dos municípios de todo o Estado;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3º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reunir as informações sobre o histórico de cada zona eleitoral, incluindo a composição no quadro funcional de servidores, promotores e juízes eleitorais.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Após percorrer essas três etapas, será traçado um panorama completo da evolução das zonas eleitorais no Espírito Santo e nos diferentes Estados do Brasil, ressaltando sua importância histórica, promovendo uma maior compreensão do papel desempenhado pela Justiça Eleitoral ao longo dos anos.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1eb916d4345_3_121"/>
          <p:cNvSpPr txBox="1"/>
          <p:nvPr/>
        </p:nvSpPr>
        <p:spPr>
          <a:xfrm>
            <a:off x="1012575" y="1601950"/>
            <a:ext cx="7065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Aline Vianez Martinelli (TRE-ES)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Patrícia Marques da Silva Nascimento (TRE - ES)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g2a1d5755581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2a1d5755581_0_1"/>
          <p:cNvSpPr txBox="1"/>
          <p:nvPr/>
        </p:nvSpPr>
        <p:spPr>
          <a:xfrm>
            <a:off x="0" y="2833950"/>
            <a:ext cx="91440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Esse trabalho colaborativo pretende disponibilizar para pesquisadores, servidores e o público em geral, informações sobre a história das Zonas Eleitorais e dos municípios do Estado do Mato Grosso. 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1ª etapa, referente a criação, desmembramento, extinção e renumeração das Zonas Eleitorais vai ter como base uma pesquisa anterior. F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2ª etapa, ocorrerá em parceria com outras unidades do TRE-MT, como arquivo, seção de benefícios, dentre outros.</a:t>
            </a:r>
            <a:endParaRPr sz="1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 3ª etapa, pesquisaremos no site das prefeituras e IBGE.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um trabalho robusto, desafiador, mas muito rico!”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g2a1d5755581_0_1"/>
          <p:cNvSpPr txBox="1"/>
          <p:nvPr/>
        </p:nvSpPr>
        <p:spPr>
          <a:xfrm>
            <a:off x="2499900" y="1923200"/>
            <a:ext cx="4144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Lener Galinari (TRE - MT)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g2a2ada22573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2a2ada22573_1_0"/>
          <p:cNvSpPr txBox="1"/>
          <p:nvPr/>
        </p:nvSpPr>
        <p:spPr>
          <a:xfrm>
            <a:off x="0" y="2833950"/>
            <a:ext cx="9019200" cy="19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presente pesquisa de evolução das zonas eleitorais tem como objetivos o resgate histórico e a preservação da memória institucional e do processo eleitoral da Justiça Eleitoral catarinense. Uma ação inédita que buscou reunir as informações sobre a composição de cada zona eleitoral desde sua criação até os dias atuais, realizada pela Seção de Arquivo da Coordenadoria de Gestão da Informação e que contou com a colaboração dos servidores dos Cartórios.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pt-BR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pesquisa foi desenvolvida com base em normas e documentos que criaram e alteraram a circunscrição das zonas eleitorais. Os dados foram estruturados em tabelas compostas de períodos que demonstram a evolução de cada zona de acordo com as modificações ocorridas em sua composição.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g2a2ada22573_1_0"/>
          <p:cNvSpPr txBox="1"/>
          <p:nvPr/>
        </p:nvSpPr>
        <p:spPr>
          <a:xfrm>
            <a:off x="2499900" y="1923200"/>
            <a:ext cx="4144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Sandra Zanon (TRE - SC)</a:t>
            </a:r>
            <a:endParaRPr sz="2400" b="1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1244</Words>
  <Application>Microsoft Office PowerPoint</Application>
  <PresentationFormat>Apresentação na tela (4:3)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Arial</vt:lpstr>
      <vt:lpstr>Calibri</vt:lpstr>
      <vt:lpstr>Quattrocento Sans</vt:lpstr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Cláudia Rodrigues De Melo Schneider</dc:creator>
  <cp:lastModifiedBy>auditorio.sesen</cp:lastModifiedBy>
  <cp:revision>1</cp:revision>
  <dcterms:created xsi:type="dcterms:W3CDTF">2020-02-19T16:58:33Z</dcterms:created>
  <dcterms:modified xsi:type="dcterms:W3CDTF">2023-12-06T12:05:15Z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0x01010053A5CDB753ED6B4E836F94BDD90BC492</vt:lpwstr>
  </property>
</Properties>
</file>